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82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407" autoAdjust="0"/>
  </p:normalViewPr>
  <p:slideViewPr>
    <p:cSldViewPr snapToGrid="0" snapToObjects="1">
      <p:cViewPr varScale="1">
        <p:scale>
          <a:sx n="123" d="100"/>
          <a:sy n="123" d="100"/>
        </p:scale>
        <p:origin x="18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373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14302-B1F6-DB40-8679-D7AC0CDB99BE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8C68C-5A3D-5A4C-B121-D6A4C513A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0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8C68C-5A3D-5A4C-B121-D6A4C513AB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82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5951-0B98-424F-ABEF-9939719031CE}" type="datetime1">
              <a:rPr lang="en-GB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E4EA6-E389-0F4B-8FF3-4AB5D7F97CBB}" type="datetime1">
              <a:rPr lang="en-GB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5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B05-9DA7-F043-A1F4-398D6B34EC5D}" type="datetime1">
              <a:rPr lang="en-GB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7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8A5EE-3D72-BF47-868B-2248238F5F56}" type="datetime1">
              <a:rPr lang="en-GB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7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8D6A-FB5D-1744-B1D0-B716A029FB17}" type="datetime1">
              <a:rPr lang="en-GB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5FDF6-67BC-704E-B3AE-A613D1B678CD}" type="datetime1">
              <a:rPr lang="en-GB" smtClean="0"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1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E5AF-2CF4-8C40-B955-C10E1E16847F}" type="datetime1">
              <a:rPr lang="en-GB" smtClean="0"/>
              <a:t>12/11/2019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2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994-87DA-A141-B421-9147E82E73C1}" type="datetime1">
              <a:rPr lang="en-GB" smtClean="0"/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4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5E84-A322-574F-8B7A-EFD0D425627F}" type="datetime1">
              <a:rPr lang="en-GB" smtClean="0"/>
              <a:t>12/11/2019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1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A5CE-3939-CD4B-954A-5F675B6582D9}" type="datetime1">
              <a:rPr lang="en-GB" smtClean="0"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1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2C17-1499-3242-AA2D-3E1C8C56379F}" type="datetime1">
              <a:rPr lang="en-GB" smtClean="0"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32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F153E-6526-6845-B85E-492FE9BDFEEC}" type="datetime1">
              <a:rPr lang="en-GB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0AF97-CC19-1D44-A49D-7DA03EFEE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0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73590" y="2386605"/>
            <a:ext cx="101599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 typeface="Wingdings" charset="2"/>
              <a:buChar char="u"/>
            </a:pPr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alibri (body)"/>
                <a:cs typeface="Calibri (body)"/>
              </a:rPr>
              <a:t>Next Course </a:t>
            </a:r>
            <a:r>
              <a:rPr lang="mr-IN" sz="36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alibri (body)"/>
                <a:cs typeface="Calibri (body)"/>
              </a:rPr>
              <a:t>–</a:t>
            </a:r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alibri (body)"/>
                <a:cs typeface="Calibri (body)"/>
              </a:rPr>
              <a:t> </a:t>
            </a:r>
          </a:p>
          <a:p>
            <a:pPr algn="ctr"/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alibri (body)"/>
                <a:cs typeface="Calibri (body)"/>
              </a:rPr>
              <a:t>Thursday 27th and Friday 28th February </a:t>
            </a:r>
            <a:r>
              <a:rPr lang="mr-IN" sz="36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alibri (body)"/>
                <a:cs typeface="Calibri (body)"/>
              </a:rPr>
              <a:t>–</a:t>
            </a:r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alibri (body)"/>
                <a:cs typeface="Calibri (body)"/>
              </a:rPr>
              <a:t> 9AM</a:t>
            </a:r>
            <a:endParaRPr lang="en-US" sz="3600" dirty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1597" y="-43383"/>
            <a:ext cx="8640904" cy="123110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7400" b="1" dirty="0">
                <a:ln w="1905">
                  <a:solidFill>
                    <a:schemeClr val="tx1"/>
                  </a:solidFill>
                </a:ln>
                <a:gradFill>
                  <a:gsLst>
                    <a:gs pos="3004">
                      <a:srgbClr val="A84501"/>
                    </a:gs>
                    <a:gs pos="8993">
                      <a:srgbClr val="AF4A03"/>
                    </a:gs>
                    <a:gs pos="14008">
                      <a:srgbClr val="B54F05"/>
                    </a:gs>
                    <a:gs pos="20012">
                      <a:srgbClr val="BC5507"/>
                    </a:gs>
                    <a:gs pos="25989">
                      <a:srgbClr val="C35B09"/>
                    </a:gs>
                    <a:gs pos="36986">
                      <a:srgbClr val="D0650C"/>
                    </a:gs>
                    <a:gs pos="26988">
                      <a:srgbClr val="C45C09"/>
                    </a:gs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JW CORPORATE LTD</a:t>
            </a:r>
            <a:endParaRPr lang="en-US" sz="7400" dirty="0">
              <a:ln>
                <a:solidFill>
                  <a:schemeClr val="tx1"/>
                </a:solidFill>
              </a:ln>
              <a:gradFill>
                <a:gsLst>
                  <a:gs pos="3004">
                    <a:srgbClr val="A84501"/>
                  </a:gs>
                  <a:gs pos="8993">
                    <a:srgbClr val="AF4A03"/>
                  </a:gs>
                  <a:gs pos="14008">
                    <a:srgbClr val="B54F05"/>
                  </a:gs>
                  <a:gs pos="20012">
                    <a:srgbClr val="BC5507"/>
                  </a:gs>
                  <a:gs pos="25989">
                    <a:srgbClr val="C35B09"/>
                  </a:gs>
                  <a:gs pos="36986">
                    <a:srgbClr val="D0650C"/>
                  </a:gs>
                  <a:gs pos="26988">
                    <a:srgbClr val="C45C09"/>
                  </a:gs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9" y="99886"/>
            <a:ext cx="1201597" cy="108783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11986" y="938555"/>
            <a:ext cx="80645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>
                <a:ln>
                  <a:solidFill>
                    <a:schemeClr val="tx1"/>
                  </a:solidFill>
                </a:ln>
              </a:rPr>
              <a:t>MPQC/SPA QUARRY PASSPORT COURSE </a:t>
            </a:r>
          </a:p>
        </p:txBody>
      </p:sp>
      <p:sp>
        <p:nvSpPr>
          <p:cNvPr id="9" name="Rectangle 8"/>
          <p:cNvSpPr/>
          <p:nvPr/>
        </p:nvSpPr>
        <p:spPr>
          <a:xfrm>
            <a:off x="-492124" y="1332578"/>
            <a:ext cx="1033462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>
                <a:ln>
                  <a:solidFill>
                    <a:schemeClr val="tx1"/>
                  </a:solidFill>
                </a:ln>
              </a:rPr>
              <a:t>Quarry Safety Passport Training at JW Corporate, Bradwell, Hope Valley, S33 9JP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3572037"/>
            <a:ext cx="9144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2600" b="1" dirty="0">
                <a:ln>
                  <a:solidFill>
                    <a:schemeClr val="tx1"/>
                  </a:solidFill>
                </a:ln>
              </a:rPr>
              <a:t>2 Day Course - £220 + Vat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2600" b="1" dirty="0">
                <a:ln>
                  <a:solidFill>
                    <a:schemeClr val="tx1"/>
                  </a:solidFill>
                </a:ln>
              </a:rPr>
              <a:t>1 Day Renewal Course - £140 + Vat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2600" b="1" dirty="0">
                <a:ln>
                  <a:solidFill>
                    <a:schemeClr val="tx1"/>
                  </a:solidFill>
                </a:ln>
              </a:rPr>
              <a:t>All courses include free parking, refreshments on arrival and a buffet lunch </a:t>
            </a:r>
          </a:p>
        </p:txBody>
      </p:sp>
      <p:pic>
        <p:nvPicPr>
          <p:cNvPr id="14" name="Content Placeholder 6" descr="spa logo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" b="1350"/>
          <a:stretch>
            <a:fillRect/>
          </a:stretch>
        </p:blipFill>
        <p:spPr>
          <a:xfrm>
            <a:off x="-1" y="5889625"/>
            <a:ext cx="2150917" cy="968375"/>
          </a:xfrm>
          <a:prstGeom prst="rect">
            <a:avLst/>
          </a:prstGeom>
        </p:spPr>
      </p:pic>
      <p:pic>
        <p:nvPicPr>
          <p:cNvPr id="15" name="Content Placeholder 7" descr="mpqc logo.jpg"/>
          <p:cNvPicPr>
            <a:picLocks noGrp="1" noChangeAspect="1"/>
          </p:cNvPicPr>
          <p:nvPr>
            <p:ph idx="1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94" b="13336"/>
          <a:stretch/>
        </p:blipFill>
        <p:spPr>
          <a:xfrm>
            <a:off x="7093819" y="6276110"/>
            <a:ext cx="1801667" cy="4874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64297" y="5182340"/>
            <a:ext cx="888422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ln>
                  <a:solidFill>
                    <a:schemeClr val="tx1"/>
                  </a:solidFill>
                </a:ln>
              </a:rPr>
              <a:t>To book please contact the office on</a:t>
            </a:r>
          </a:p>
          <a:p>
            <a:pPr algn="ctr"/>
            <a:r>
              <a:rPr lang="en-US" sz="2600" b="1" dirty="0">
                <a:ln>
                  <a:solidFill>
                    <a:schemeClr val="tx1"/>
                  </a:solidFill>
                </a:ln>
              </a:rPr>
              <a:t> 01433 621600 </a:t>
            </a:r>
          </a:p>
          <a:p>
            <a:pPr algn="ctr"/>
            <a:r>
              <a:rPr lang="en-US" sz="2600" b="1" dirty="0">
                <a:ln>
                  <a:solidFill>
                    <a:schemeClr val="tx1"/>
                  </a:solidFill>
                </a:ln>
              </a:rPr>
              <a:t>For more information email us at </a:t>
            </a:r>
          </a:p>
          <a:p>
            <a:pPr algn="ctr"/>
            <a:r>
              <a:rPr lang="en-US" sz="2600" b="1" dirty="0">
                <a:ln>
                  <a:solidFill>
                    <a:schemeClr val="tx1"/>
                  </a:solidFill>
                </a:ln>
              </a:rPr>
              <a:t>allyourtraining@me.com</a:t>
            </a:r>
            <a:endParaRPr lang="en-US" sz="2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2AFFB-EC21-1544-8AD4-DEA09603C040}"/>
              </a:ext>
            </a:extLst>
          </p:cNvPr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C7498B-4263-B24B-9367-709699E03D87}"/>
              </a:ext>
            </a:extLst>
          </p:cNvPr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319997"/>
      </p:ext>
    </p:extLst>
  </p:cSld>
  <p:clrMapOvr>
    <a:masterClrMapping/>
  </p:clrMapOvr>
</p:sld>
</file>

<file path=ppt/theme/theme1.xml><?xml version="1.0" encoding="utf-8"?>
<a:theme xmlns:a="http://schemas.openxmlformats.org/drawingml/2006/main" name="Logo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 Theme.thmx</Template>
  <TotalTime>517</TotalTime>
  <Words>87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(body)</vt:lpstr>
      <vt:lpstr>Wingdings</vt:lpstr>
      <vt:lpstr>Logo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PASSPORT TO SAFETY </dc:title>
  <dc:creator>Jennifer</dc:creator>
  <cp:lastModifiedBy>Jennifer Walker</cp:lastModifiedBy>
  <cp:revision>30</cp:revision>
  <cp:lastPrinted>2019-08-21T12:10:11Z</cp:lastPrinted>
  <dcterms:created xsi:type="dcterms:W3CDTF">2019-07-05T08:43:34Z</dcterms:created>
  <dcterms:modified xsi:type="dcterms:W3CDTF">2019-11-12T16:49:51Z</dcterms:modified>
</cp:coreProperties>
</file>